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Beres" userId="9fae2c76-4a4d-4ac2-8c84-10512165240b" providerId="ADAL" clId="{283DAD76-A6AD-4CCA-BA37-DDAF79D252E2}"/>
    <pc:docChg chg="undo custSel modSld">
      <pc:chgData name="Christopher Beres" userId="9fae2c76-4a4d-4ac2-8c84-10512165240b" providerId="ADAL" clId="{283DAD76-A6AD-4CCA-BA37-DDAF79D252E2}" dt="2025-05-13T18:41:09.138" v="139" actId="6549"/>
      <pc:docMkLst>
        <pc:docMk/>
      </pc:docMkLst>
      <pc:sldChg chg="modSp mod">
        <pc:chgData name="Christopher Beres" userId="9fae2c76-4a4d-4ac2-8c84-10512165240b" providerId="ADAL" clId="{283DAD76-A6AD-4CCA-BA37-DDAF79D252E2}" dt="2025-05-13T18:41:09.138" v="139" actId="6549"/>
        <pc:sldMkLst>
          <pc:docMk/>
          <pc:sldMk cId="3355238203" sldId="257"/>
        </pc:sldMkLst>
        <pc:spChg chg="mod">
          <ac:chgData name="Christopher Beres" userId="9fae2c76-4a4d-4ac2-8c84-10512165240b" providerId="ADAL" clId="{283DAD76-A6AD-4CCA-BA37-DDAF79D252E2}" dt="2025-05-13T18:41:09.138" v="139" actId="6549"/>
          <ac:spMkLst>
            <pc:docMk/>
            <pc:sldMk cId="3355238203" sldId="257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95DD8-71DF-4CA8-B3A1-A1B10239BEA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6E094-6117-490B-9731-AD57D4862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6E094-6117-490B-9731-AD57D4862D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42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6E094-6117-490B-9731-AD57D4862D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2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EEB8C-8E7E-4A38-B468-269A9370CDCB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16470-96CB-4803-BA15-06D2FABC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8EBA1B1B-B260-4916-B516-1AFF8D36FB2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8EBA1B1B-B260-4916-B516-1AFF8D36FB2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AFA Scholarships: 2025-2026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</a:rPr>
              <a:t>Schriever Chapter – 147</a:t>
            </a:r>
            <a:br>
              <a:rPr lang="en-US" sz="4400" b="1" dirty="0">
                <a:solidFill>
                  <a:schemeClr val="tx2"/>
                </a:solidFill>
              </a:rPr>
            </a:br>
            <a:r>
              <a:rPr lang="en-US" sz="3100" b="1" dirty="0">
                <a:solidFill>
                  <a:schemeClr val="tx2"/>
                </a:solidFill>
                <a:highlight>
                  <a:srgbClr val="FFFF00"/>
                </a:highlight>
              </a:rPr>
              <a:t>INFORMATION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648200"/>
          </a:xfrm>
        </p:spPr>
        <p:txBody>
          <a:bodyPr>
            <a:noAutofit/>
          </a:bodyPr>
          <a:lstStyle/>
          <a:p>
            <a:r>
              <a:rPr lang="en-US" sz="2000" dirty="0"/>
              <a:t>$2,000 Scholarship Opportunity through the AFA; 2025-2026 academic year</a:t>
            </a:r>
          </a:p>
          <a:p>
            <a:r>
              <a:rPr lang="en-US" sz="2000" dirty="0"/>
              <a:t>Categories; (two to three $2000 scholarships in each category ($1000/semester))</a:t>
            </a:r>
          </a:p>
          <a:p>
            <a:pPr lvl="1"/>
            <a:r>
              <a:rPr lang="en-US" sz="1800" dirty="0"/>
              <a:t>Company Grade Officers </a:t>
            </a:r>
          </a:p>
          <a:p>
            <a:pPr lvl="1"/>
            <a:r>
              <a:rPr lang="en-US" sz="1800" dirty="0"/>
              <a:t>Enlisted</a:t>
            </a:r>
          </a:p>
          <a:p>
            <a:pPr lvl="1"/>
            <a:r>
              <a:rPr lang="en-US" sz="1800" dirty="0"/>
              <a:t>Government Civilians</a:t>
            </a:r>
          </a:p>
          <a:p>
            <a:r>
              <a:rPr lang="en-US" sz="2000" dirty="0"/>
              <a:t>Winners will be selected based on:</a:t>
            </a:r>
          </a:p>
          <a:p>
            <a:pPr lvl="1"/>
            <a:r>
              <a:rPr lang="en-US" sz="1800" dirty="0"/>
              <a:t>Strength of their Air/Space Force and scholastic record (resume (including awards) and transcripts)</a:t>
            </a:r>
          </a:p>
          <a:p>
            <a:pPr lvl="1"/>
            <a:r>
              <a:rPr lang="en-US" sz="1800" dirty="0"/>
              <a:t>Supportiveness/Impact of their supervisor recommendation</a:t>
            </a:r>
          </a:p>
          <a:p>
            <a:pPr lvl="1"/>
            <a:r>
              <a:rPr lang="en-US" sz="1800" dirty="0"/>
              <a:t>Applicability of degree or certification program to AF mission</a:t>
            </a:r>
          </a:p>
          <a:p>
            <a:pPr lvl="1"/>
            <a:r>
              <a:rPr lang="en-US" sz="1800" dirty="0"/>
              <a:t>Financial need (considering other sources of financial aid, e. g., tuition assistance)</a:t>
            </a:r>
          </a:p>
          <a:p>
            <a:r>
              <a:rPr lang="en-US" sz="2000" dirty="0"/>
              <a:t>Application suspense:  27 June 2025</a:t>
            </a:r>
          </a:p>
          <a:p>
            <a:r>
              <a:rPr lang="en-US" sz="2000" dirty="0"/>
              <a:t>Applications can be found at: </a:t>
            </a:r>
            <a:r>
              <a:rPr lang="en-US" sz="2000" i="1" dirty="0"/>
              <a:t>https://schriever.afa.org/scholarships/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/>
              <a:t>or from the Base Education office.</a:t>
            </a: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2711C0-D823-4B0A-99DA-3E58C1619D93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3541"/>
            <a:ext cx="2335580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6303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AFA Scholarships: 2025-2026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</a:rPr>
              <a:t>Schriever Chapter – 147</a:t>
            </a:r>
            <a:br>
              <a:rPr lang="en-US" sz="3100" b="1" dirty="0">
                <a:solidFill>
                  <a:schemeClr val="tx2"/>
                </a:solidFill>
              </a:rPr>
            </a:br>
            <a:r>
              <a:rPr lang="en-US" sz="3100" b="1" dirty="0">
                <a:solidFill>
                  <a:schemeClr val="tx2"/>
                </a:solidFill>
                <a:highlight>
                  <a:srgbClr val="FFFF00"/>
                </a:highlight>
              </a:rPr>
              <a:t>INSTRUCTIONS</a:t>
            </a:r>
            <a:endParaRPr lang="en-US" b="1" dirty="0">
              <a:solidFill>
                <a:schemeClr val="tx2"/>
              </a:solidFill>
              <a:highlight>
                <a:srgbClr val="FFFF00"/>
              </a:highligh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933902"/>
            <a:ext cx="10363200" cy="46205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/>
              <a:t>Submit the following to Mr. Derrick Kerr at the Base Education Office (email)</a:t>
            </a:r>
          </a:p>
          <a:p>
            <a:pPr marL="457200" indent="-457200">
              <a:buFont typeface="+mj-lt"/>
              <a:buAutoNum type="arabicPeriod"/>
            </a:pPr>
            <a:endParaRPr lang="en-US" sz="11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One-page Scholarship Application (from AFA, Schriever Chapter website)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 standard Air Force/Space Force résumé no longer than two pages. Include duty history, awards, and volunteer/community activities with dates.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Transcripts for the degree </a:t>
            </a:r>
            <a:r>
              <a:rPr lang="en-US" sz="2000"/>
              <a:t>in progress </a:t>
            </a:r>
            <a:r>
              <a:rPr lang="en-US" sz="2000" dirty="0"/>
              <a:t>(if you are a first term/new student, submit proof of enrollment)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Proof of Enrollment (only if you are a first term/new student and don’t have transcripts)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 Letter of Recommendation from your Commander/Supervisor (O-5 level or above) - no more than one page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sz="2000" b="1" u="sng" dirty="0"/>
              <a:t>Submit four items as part of Application Package</a:t>
            </a:r>
            <a:r>
              <a:rPr lang="en-US" sz="2000" dirty="0"/>
              <a:t>:  #1, #2, #5, and </a:t>
            </a:r>
            <a:r>
              <a:rPr lang="en-US" sz="2000" b="1" u="sng" dirty="0"/>
              <a:t>either</a:t>
            </a:r>
            <a:r>
              <a:rPr lang="en-US" sz="2000" dirty="0"/>
              <a:t> #3 </a:t>
            </a:r>
            <a:r>
              <a:rPr lang="en-US" sz="2000" b="1" u="sng" dirty="0"/>
              <a:t>or</a:t>
            </a:r>
            <a:r>
              <a:rPr lang="en-US" sz="2000" dirty="0"/>
              <a:t> #4.</a:t>
            </a:r>
          </a:p>
          <a:p>
            <a:endParaRPr lang="en-US" sz="1100" dirty="0"/>
          </a:p>
          <a:p>
            <a:pPr marL="0" indent="0">
              <a:buNone/>
            </a:pPr>
            <a:r>
              <a:rPr lang="en-US" sz="2400" b="1" dirty="0"/>
              <a:t>Application Package must be submitted by 27 June 2025</a:t>
            </a:r>
            <a:endParaRPr lang="en-US" sz="20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2711C0-D823-4B0A-99DA-3E58C1619D93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3541"/>
            <a:ext cx="2335580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523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b17afdc-1639-4c16-803b-66671fba3b73}" enabled="1" method="Privileged" siteId="{9e52d672-a711-4a65-ad96-286a3703d96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8767</TotalTime>
  <Words>298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AFA Scholarships: 2025-2026 Schriever Chapter – 147 INFORMATION</vt:lpstr>
      <vt:lpstr>AFA Scholarships: 2025-2026 Schriever Chapter – 147 INSTRUCTIONS</vt:lpstr>
    </vt:vector>
  </TitlesOfParts>
  <Company>United Launch Alliance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AFA Scholarships Schriever Chapter 147</dc:title>
  <dc:creator>%USERNAME%</dc:creator>
  <cp:lastModifiedBy>Christopher Beres</cp:lastModifiedBy>
  <cp:revision>29</cp:revision>
  <dcterms:created xsi:type="dcterms:W3CDTF">2015-04-02T14:40:14Z</dcterms:created>
  <dcterms:modified xsi:type="dcterms:W3CDTF">2025-05-13T18:41:12Z</dcterms:modified>
</cp:coreProperties>
</file>